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9D014-3D16-433C-8640-24C07B2233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BD893-4378-4A25-91F0-D4B90ECFA1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bacterial meningitis, according to age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4ECA6-3CFB-4C60-8ADC-A24D3502B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Incidence of bacterial meningitis, according to age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Incidence of bacterial meningitis, according to age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2024-04-26T05:18:47Z</dcterms:modified>
</cp:coreProperties>
</file>