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BD29A3-6447-45D2-8436-522C2DA005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9B14BB-26DF-4932-B487-7DA3CBFA06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Tuning curves from specific map regions. Each region is 20 pixels, or 0.5 mm, wide. In all the graphs the vertical scaling (tick marks) is from 0 to 50, and the small black rectangle indicates the angle or direction obtained from the same data by vector averaging. (a) An orientation tuning width map (bright pixels = broad tuning) around a central singularity (green spot); the surrounding panels show orientation tuning data and the model fits from the indicated points. (The same singularity is shown in Fig. 8c.) Tuning widths (half-width at half-height in degrees) are shown for each tuning curve in the top left of each panel. Horizontal axes run from 0 to 180º. (b) Portion of a direction angle map showing direction fractures (white lines); right-hand panels show direction tuning curves from indicated points in the map. Horizontal axes run from 0 to 360º. Note that the relative height of the two peaks changes across the fracture; on the fracture itself the heights are nearly the same. (c) Variation in direction tuning around an orientation singularity (red spot) at the center of the panel where a direction fracture (white line) terminates.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5EF05E-EB61-4BC4-97F4-45259C52B1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3.2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3, March 2003, Pages 225–238,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https://doi.org/10.1093/cercor/13.3.225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 </a:t>
            </a:r>
            <a:r>
              <a:rPr lang="en-US" altLang="en-US" b="0"/>
              <a:t>Tuning curves from specific map regions. Each region is 20 pixels, or 0.5 mm, wide. In all the graphs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 Tuning curves from specific map regions. Each region is 20 pixels, or 0.5 mm, wide. In all the graphs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2024-04-26T19:17:43Z</dcterms:modified>
</cp:coreProperties>
</file>