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D2B4C3-5183-48C7-A4C2-A6A81BB356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F3451-5CD8-4FC3-849D-8FE00A27CA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Protein level of insulin receptor substrate (IRS)-1 in adipose tissue of AT2/ApoEKO and ApoEKO mice with HCD. Epididymal adipose tissue was taken after HCD for 4 weeks. Protein sample was prepared, and IRS-1 was determined by western blot as described in Methods. (a) Representative photo of IRS-1 and β-tubulin. (b) Densitometric analysis of IRS-1. Density was expressed as the ratio to the density of β-tubulin. Values are mean ± s.e.m. of seven to nine mice for each group. *P &lt; 0.05 vs. ApoEKO mice. ApoEKO, apolipoprotein E knockout; AT2/ApoEKO, AT2 receptor/ApoE double knockout; HCD, high-cholesterol diet.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28EB1-BA14-4BE6-92D3-8208D7B1AB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38/ajh.2009.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2009, Pages 784–791,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https://doi.org/10.1038/ajh.2009.85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Protein level of insulin receptor substrate (IRS)-1 in adipose tissue of AT</a:t>
            </a:r>
            <a:r>
              <a:rPr lang="en-US" altLang="en-US" b="0" baseline="-25000"/>
              <a:t>2</a:t>
            </a:r>
            <a:r>
              <a:rPr lang="en-US" altLang="en-US" b="0"/>
              <a:t>/ApoEKO and ApoEKO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Protein level of insulin receptor substrate (IRS)-1 in adipose tissue of AT2/ApoEKO and ApoEKO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2024-04-26T04:42:08Z</dcterms:modified>
</cp:coreProperties>
</file>