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CF7B9-1992-4665-9A49-2D59FCAD40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0936C-13B4-41BC-A9C5-9CA635E743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Ca2+ overload contracture of the cardiomyocytes during the early phase of reperfusion. After ischemia, cardiomyocytes contain an excessive cytosolic Ca2+ overload. In the early phase of reoxygenation, this may still be aggravated by a reverse-mode action of the Na+/Ca2+ exchanger (NCE). Reoxygenation causes a re-energizing of the sarcoplasmic reticulum (SR). This starts to accumulate Ca2+ and, once full, releases Ca2+. These Ca2+ movements lead to oscillatory cytosolic [Ca2+] elevations that provoke an uncontrolled myofibrillar activation also fuelled by the resupply of ATP.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4B55A-0249-42F8-A229-793ADEEC71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3.12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61, Issue 3, February 2004, Pages 365–371,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https://doi.org/10.1016/j.cardiores.2003.12.012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Ca</a:t>
            </a:r>
            <a:r>
              <a:rPr lang="en-US" altLang="en-US" b="0" baseline="30000"/>
              <a:t>2+</a:t>
            </a:r>
            <a:r>
              <a:rPr lang="en-US" altLang="en-US" b="0"/>
              <a:t> overload contracture of the cardiomyocytes during the early phase of reperfusion.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Ca2+ overload contracture of the cardiomyocytes during the early phase of reperfusion.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2024-04-26T06:54:41Z</dcterms:modified>
</cp:coreProperties>
</file>