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84581-0BEA-4DA1-9FED-5525ED9770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C8100-CEFE-43A3-98CE-0D1222F52E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Mothers' response magnitude and corresponding brain regions. The x- and z-axes represent MNI coordinates, and the purple lines indicate the border between the anatomical regions (Tzourio-Mazoyer et al. 2002). (A) Estimated channel positions in the frontal area. The radius shows the standard deviation for the estimated center point. F1M: medial superior frontal gyrus; F1MO: medial orbital part of the superior frontal gyrus; GR: gyrus rectus; F1O; orbital part of the superior frontal gyrus; F1: superior frontal gyrus; F2: middle frontal gyrus; F3T: pars triangularis of the inferior frontal gyrus; F2O: orbital part of the middle frontal gyrus; F3O: pars orbitaris of the inferior frontal gyrus; T1P: temporal pole, superior temporal gyrus. (B) t-map of oxy Hb changes of smile vs. neutral in the own-infant conditions (N = 18 for all channels). The channels that reached the significant level (corrected) were CH3 and CH9 (dark red). (C) t-map of oxy Hb changes of smile vs. neutral in the unfamiliar-infant conditions (N = 18). (D) Locations of CH3 and CH9 which showed significant difference in oxy Hb changes between own and unfamiliar conditions. (E) Significant differences in the comparison of the own and unfamiliar conditions in our study, and a schematic illustration of the distribution of activation foci reported in the previous studies. The comparison of the own and familiar children are from Leibenluft et al. (2004) and that of the own and unfamiliar infants are from Nitschke et al. (2004). Coordinates published in the Talairach system were converted to the MNI system by using equations (Brett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F6BB5-246F-4EA7-8583-2D8D5632E2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284–292, </a:t>
            </a:r>
            <a:r>
              <a:rPr lang="en-US" altLang="en-US" sz="1000">
                <a:solidFill>
                  <a:srgbClr val="333333"/>
                </a:solidFill>
                <a:hlinkClick r:id="rId3"/>
              </a:rPr>
              <a:t>https://doi.org/10.1093/cercor/bhn081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Mothers' response magnitude and corresponding brain regions. The x- and z-axes represent MNI coordinates,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Mothers' response magnitude and corresponding brain regions. The x- and z-axes represent MNI coordinates,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2024-04-26T11:51:34Z</dcterms:modified>
</cp:coreProperties>
</file>