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3EED17-0C62-4529-BEBB-3AE1E9908F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8EB194-1A39-44AD-A4AE-FB8528AF6F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fMRI activation and correlations with callosal parameters in bimanual right-finger-lead movements. For explanation of symbols see Figure 2. (A) The total fMRI activation obtained from the GLM analysis. (B) The covariance effects of the size of the rostral CC in SMA. (C) The covariance clusters of the size of the anterior truncus of CC in the cingulate cortex (1) and left M1 (2). (D) The covariance effects of the size of the posterior callosal truncus in the right prefrontal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55A080-F546-4EAD-B4F7-93C4D855E8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5.4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5, May 2003, Pages 475–485, </a:t>
            </a:r>
            <a:r>
              <a:rPr lang="en-US" altLang="en-US" sz="1000">
                <a:solidFill>
                  <a:srgbClr val="333333"/>
                </a:solidFill>
                <a:hlinkClick r:id="rId3"/>
              </a:rPr>
              <a:t>https://doi.org/10.1093/cercor/13.5.475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fMRI activation and correlations with callosal parameters in bimanual right-finger-lead movements.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fMRI activation and correlations with callosal parameters in bimanual right-finger-lead movements.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2024-04-26T23:16:27Z</dcterms:modified>
</cp:coreProperties>
</file>