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74A47F4-D1E1-4736-8460-CF57A125474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9F185E6-9226-419F-B5F8-CC9BFC1A53F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group averaged time-course of the evoked oxy- (red) and deoxyhemoglobin (blue) responses are shown for the lower and upper groupings of subjects from a median split on age. The data are shown from the average of all significant (P &lt; 0.05) channels on the left and right sides of the probe.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BD244E7-9FBF-4022-9335-C4707DB6927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v13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26, Issue 6, June 2016, Pages 2790–2799,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https://doi.org/10.1093/cercor/bhv139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The group averaged time-course of the evoked oxy- (red) and deoxyhemoglobin (blue) responses are shown for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The group averaged time-course of the evoked oxy- (red) and deoxyhemoglobin (blue) responses are shown for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2024-04-26T08:11:15Z</dcterms:modified>
</cp:coreProperties>
</file>