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A23D2-1D53-43DE-88B2-C0D077C8A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A3AB8-4CDD-4342-8655-8A0AC3ADA0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1 Kaplan–Meier estimates of survival (A), survival without infarction (B), and freedom from infarction (C) for patients with and without prior PCI up to 180 days following randomization.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Heart Journal vol. 26 no. 2 © The European Society of Cardiology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74A99-10E1-497F-A9EB-5634B9D0FC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26, Issue 2, January 2005, Pages 128–136,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1 Kaplan–Meier estimates of survival (A), survival without infarction (B), and freedom from infarction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1 Kaplan–Meier estimates of survival (A), survival without infarction (B), and freedom from infarction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2024-04-26T00:45:36Z</dcterms:modified>
</cp:coreProperties>
</file>