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C3D7A-1E1E-4F38-AC46-CDE9F6EAFC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96568-04A0-4C5B-9387-835B430111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26D35-4BAB-4A2A-A07B-43BB999938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2024-04-26T07:18:12Z</dcterms:modified>
</cp:coreProperties>
</file>