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B2BF5B-90AC-417B-A65F-6E61BB4181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778E6-4E37-4D2D-BD3B-9CE47D0AB3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curves showing the occurrence of overall deaths (A), liver-related deaths (B), non–liver related deaths (C), and non–liver-related, non–AIDS-related deaths (D) in 1599 patients coinfected with human immunodeficiency virus and hepatitis C virus, with or without sustained virological response after therapy with interferon plus ribavirin. Abbreviation: SVR, sustained virological response.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F35BE-E47C-401B-9ED0-9D50A50CC8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s5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55, Issue 5, 1 September 2012, Pages 728–736,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https://doi.org/10.1093/cid/cis500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Kaplan-Meier curves showing the occurrence of overall deaths (A), liver-related deaths (B), non–liver related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Kaplan-Meier curves showing the occurrence of overall deaths (A), liver-related deaths (B), non–liver related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2024-05-10T14:58:31Z</dcterms:modified>
</cp:coreProperties>
</file>