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BD0C6E-3509-4697-94BD-0DFDE1511C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4AA9B9-B6C6-4038-801E-784555F6CC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Kaplan-Meier curves showing the occurrence of overall deaths (A), liver-related deaths (B), non–liver related deaths (C), and non–liver-related, non–AIDS-related deaths (D) in 1599 patients coinfected with human immunodeficiency virus and hepatitis C virus, with or without sustained virological response after therapy with interferon plus ribavirin. Abbreviation: SVR, sustained virological response.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Infectious Diseases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B76207-351A-421E-A249-3ADF7C391D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id/cis5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55, Issue 5, 1 September 2012, Pages 728–736,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https://doi.org/10.1093/cid/cis500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Kaplan-Meier curves showing the occurrence of overall deaths (A), liver-related deaths (B), non–liver related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Kaplan-Meier curves showing the occurrence of overall deaths (A), liver-related deaths (B), non–liver related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2024-09-21T02:58:29Z</dcterms:modified>
</cp:coreProperties>
</file>