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6893D-7386-492B-B3A0-F1E516DF7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327D6-ED41-4A1A-96ED-62467BAA13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the Fukushima Prefecture.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613AF-30C9-4504-A485-942D106348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ambient and individual dose rates in Fukushima 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613AF-30C9-4504-A485-942D106348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4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pd/ncr4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151, Issue 1, August 2012, Pages 144–146,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Map of the Fukushima Prefecture.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522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151, Issue 1, August 2012, Pages 144–146,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Relationship between the ambient and individual dose rates in Fukushima City.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62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Map of the Fukushima Prefecture.
</vt:lpstr>
      <vt:lpstr>Figure 2. Relationship between the ambient and individual dose rates in Fukushima City.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2024-04-26T02:47:00Z</dcterms:modified>
</cp:coreProperties>
</file>