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BF5DB-C5ED-4D66-A9D0-719BCDE4E1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C65BA7-0870-4570-ACB4-482F2025EB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parametric maps of the group data. The neural substrates of cross-modal matching that were revealed by the intersection of AV–VV and AV–AA are superimposed on surface-rendered high-resolution MRIs. Bar graphs indicate the task-related activation (% signal change) by the concordant and discordant stimuli during the AV, AA and VV conditions in the left PMd, right PMd, left IPS, left LPs and right LPs using volume of interest with a 4 mm sphere. Error bars indicate the standard error mean. * indicates statistically significant difference (P &lt; 0.05, 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9C933-86AF-47A4-9D63-5CF3BA8552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1750–1760, </a:t>
            </a:r>
            <a:r>
              <a:rPr lang="en-US" altLang="en-US" sz="1000">
                <a:solidFill>
                  <a:srgbClr val="333333"/>
                </a:solidFill>
                <a:hlinkClick r:id="rId3"/>
              </a:rPr>
              <a:t>https://doi.org/10.1093/cercor/bhi052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parametric maps of the group data. The neural substrates of cross-modal matching that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Statistical parametric maps of the group data. The neural substrates of cross-modal matching that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2024-04-26T04:15:52Z</dcterms:modified>
</cp:coreProperties>
</file>