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1CEEE7-8718-4BC3-BC5B-261A99C08ED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A4E8E5-0612-48FA-BF47-6813BF5F29A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One of 151 equally most-parsimonious trees generated from the ITS sequences. Support for each node is represented by bootstrap percentages (BP) below the branch (shown only when &gt;50 % and consistent with the strict consensus tree). An arrow indicates clades that did not appear in the strict consensus tree. Numbers above each branch indicate the numbers of character changes along each lineage (accelerated transformation, ACCTRAN, optimization). Groups that possess characteristic indels are indicated using letters (refer to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Annals of Botany Company.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201A4C-E45E-423A-9C7D-CB418D721E2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One of eight equally most-parsimonious trees generated from the trnL–F sequences using maximum parsimony. Support for each node is represented by bootstrap percentages (BP) below the branch (shown only when &gt;50 % and consistent with the strict consensus tree). Numbers above each branch indicate the numbers of character changes along each lineage (ACCTRAN optimization). An arrow indicates branches that did not appear in the strict consensus tree. Groups that possess characteristic indels are indicated using letters (refer to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Annals of Botany Company.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201A4C-E45E-423A-9C7D-CB418D721E2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One of eight equally most-parsimonious trees generated from the combined ITS and trnL–F data sets using maximum parsimony. Support for each node is represented by bootstrap percentages (BP) below the branch (shown only when &gt;50 % and consistent with the strict consensus tree). Numbers above each branch indicate the numbers of character changes along each lineage (ACCTRAN optimization). An arrow indicates branches that did not appear in the strict consensus tree.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Annals of Botany Company.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201A4C-E45E-423A-9C7D-CB418D721E24}"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ob/mcl07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ob/mcl07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aob/mcl079"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98, Issue 1, July 2006, Pages 141–155, </a:t>
            </a:r>
            <a:r>
              <a:rPr lang="en-US" altLang="en-US" sz="1000">
                <a:solidFill>
                  <a:srgbClr val="333333"/>
                </a:solidFill>
                <a:hlinkClick r:id="rId3"/>
              </a:rPr>
              <a:t>https://doi.org/10.1093/aob/mcl079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One of 151 equally most-parsimonious trees generated from the ITS sequences. Support for each node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3232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98, Issue 1, July 2006, Pages 141–155, </a:t>
            </a:r>
            <a:r>
              <a:rPr lang="en-US" altLang="en-US" sz="1000">
                <a:solidFill>
                  <a:srgbClr val="333333"/>
                </a:solidFill>
                <a:hlinkClick r:id="rId3"/>
              </a:rPr>
              <a:t>https://doi.org/10.1093/aob/mcl079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One of eight equally most-parsimonious trees generated from the trnL–F sequences using maximum parsimony.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4625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98, Issue 1, July 2006, Pages 141–155, </a:t>
            </a:r>
            <a:r>
              <a:rPr lang="en-US" altLang="en-US" sz="1000">
                <a:solidFill>
                  <a:srgbClr val="333333"/>
                </a:solidFill>
                <a:hlinkClick r:id="rId3"/>
              </a:rPr>
              <a:t>https://doi.org/10.1093/aob/mcl079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One of eight equally most-parsimonious trees generated from the combined ITS and trnL–F data sets using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098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One of 151 equally most-parsimonious trees generated from the ITS sequences. Support for each node is ...</vt:lpstr>
      <vt:lpstr>Fig. 2. One of eight equally most-parsimonious trees generated from the trnL–F sequences using maximum parsimony. ...</vt:lpstr>
      <vt:lpstr>Fig. 3. One of eight equally most-parsimonious trees generated from the combined ITS and trnL–F data sets using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2024-09-19T06:06:39Z</dcterms:modified>
</cp:coreProperties>
</file>