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AD1EC9-22D0-465A-8471-9C4849BC36F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528559C-3476-44BF-86D4-30773B6A0DF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Location of soils sampled in the Mount Everest, on the Tibetan Plateau.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A0746C-7FEB-4AB0-B45C-18D26D5FF2B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Abundance of the bacterial and archaeal amoA along the altitude gradient of Mount Everest on the Tibetan Plateau. (a) The abundance of archaeal and bacterial amoA; (b) log10 ratio of archaeal : bacterial amoA abundance.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A0746C-7FEB-4AB0-B45C-18D26D5FF2B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Neighbor-joining phylogenetic tree of bacterial amoA sequences (465-bp fragment) retrieved from Mount Everest, on the Tibetan Plateau. Clones from this study are shown in bold with the name AOB, followed by soil code (M1–M12), and then by clone code. The accession number follows each clone. Bootstrap values (&gt;50) are indicated at branch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A0746C-7FEB-4AB0-B45C-18D26D5FF2B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Neighbor-joining phylogenetic tree of archaeal amoA sequences (594-bp fragment) retrieved from Mount Everest, on the Tibetan Plateau. Clones from this study are shown in bold with the name AOA, followed by soil code (M1–M12), and then by clone code. The accession number follows each clone. Bootstrap values (&gt;50) are indicated at branch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A0746C-7FEB-4AB0-B45C-18D26D5FF2B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Proportions of bacterial amoA (a) and archaeal amoA (b) gene clone types representing various clusters in soils from Mount Everest, on the Tibetan Plateau.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A0746C-7FEB-4AB0-B45C-18D26D5FF2B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9.00775.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9.0077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9.00775.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2009.00775.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41.2009.00775.x"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70, Issue 2, 8 October 2009, Pages 208–217, </a:t>
            </a:r>
            <a:r>
              <a:rPr lang="en-US" altLang="en-US" sz="1000">
                <a:solidFill>
                  <a:srgbClr val="333333"/>
                </a:solidFill>
                <a:hlinkClick r:id="rId3"/>
              </a:rPr>
              <a:t>https://doi.org/10.1111/j.1574-6941.2009.00775.x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Location of soils sampled in the Mount Everest, on the Tibetan Plateau.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39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70, Issue 2, 8 October 2009, Pages 208–217, </a:t>
            </a:r>
            <a:r>
              <a:rPr lang="en-US" altLang="en-US" sz="1000">
                <a:solidFill>
                  <a:srgbClr val="333333"/>
                </a:solidFill>
                <a:hlinkClick r:id="rId3"/>
              </a:rPr>
              <a:t>https://doi.org/10.1111/j.1574-6941.2009.00775.x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Abundance of the bacterial and archaeal amoA along the altitude gradient of Mount Everest on the Tibetan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76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70, Issue 2, 8 October 2009, Pages 208–217, </a:t>
            </a:r>
            <a:r>
              <a:rPr lang="en-US" altLang="en-US" sz="1000">
                <a:solidFill>
                  <a:srgbClr val="333333"/>
                </a:solidFill>
                <a:hlinkClick r:id="rId3"/>
              </a:rPr>
              <a:t>https://doi.org/10.1111/j.1574-6941.2009.00775.x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Neighbor-joining phylogenetic tree of bacterial amoA sequences (465-bp fragment) retrieved from Mount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33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70, Issue 2, 8 October 2009, Pages 208–217, </a:t>
            </a:r>
            <a:r>
              <a:rPr lang="en-US" altLang="en-US" sz="1000">
                <a:solidFill>
                  <a:srgbClr val="333333"/>
                </a:solidFill>
                <a:hlinkClick r:id="rId3"/>
              </a:rPr>
              <a:t>https://doi.org/10.1111/j.1574-6941.2009.00775.x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Neighbor-joining phylogenetic tree of archaeal amoA sequences (594-bp fragment) retrieved from Mount Everest,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830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70, Issue 2, 8 October 2009, Pages 208–217, </a:t>
            </a:r>
            <a:r>
              <a:rPr lang="en-US" altLang="en-US" sz="1000">
                <a:solidFill>
                  <a:srgbClr val="333333"/>
                </a:solidFill>
                <a:hlinkClick r:id="rId3"/>
              </a:rPr>
              <a:t>https://doi.org/10.1111/j.1574-6941.2009.00775.x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Proportions of bacterial amoA (a) and archaeal amoA (b) gene clone types representing various clusters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299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Location of soils sampled in the Mount Everest, on the Tibetan Plateau.
</vt:lpstr>
      <vt:lpstr>2 Abundance of the bacterial and archaeal amoA along the altitude gradient of Mount Everest on the Tibetan ...</vt:lpstr>
      <vt:lpstr>3 Neighbor-joining phylogenetic tree of bacterial amoA sequences (465-bp fragment) retrieved from Mount ...</vt:lpstr>
      <vt:lpstr>4 Neighbor-joining phylogenetic tree of archaeal amoA sequences (594-bp fragment) retrieved from Mount Everest, ...</vt:lpstr>
      <vt:lpstr>5 Proportions of bacterial amoA (a) and archaeal amoA (b) gene clone types representing various clusters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2024-04-27T00:31:38Z</dcterms:modified>
</cp:coreProperties>
</file>