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D10E74-0BB3-49DD-9663-50D46DE9D5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D0629-6A43-41A8-ADBE-2A72A0D659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21BBC-033C-4606-B65A-76319B64DB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2024-04-27T01:26:36Z</dcterms:modified>
</cp:coreProperties>
</file>