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BD909-761D-47EA-ADA2-E1646D1768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5BA4D-395D-4F01-9E9F-F68BFE11A3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3F4E2-E8AA-44C4-857D-958EB324B7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2024-04-27T01:57:29Z</dcterms:modified>
</cp:coreProperties>
</file>