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E2F90-2EAE-4781-852F-CB68BD4287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21B26-46C5-40CA-B448-A0B157536E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cumulative incidence of positive indices among case patients and control subjects throughout 0–14 months before diagnosis for each data source. The 3 months before diagnosis are shaded to demarcate the period during which women are already in, or about to enter, the referral system. The shaded areas indicate a peri-diagnostic period when investigations specific to the diagnostic work-up for ovarian cancer were likely to already be underway. A ) Data from 191 case patients and 268 control subjects were analyzed for the questionnaire; B ) data from 111 case patients and 125 control subjects were analyzed for the telephone interview; and C) data from 171 case patients and 227 control subjects were analyzed for the general practitioner (GP) notes.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5B070-8448-4EA3-A515-F2D03314B6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r4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2, 18 January 2012, Pages 114–124,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https://doi.org/10.1093/jnci/djr486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cumulative incidence of positive indices among case patients and control subjects throughout 0–14 months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1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cumulative incidence of positive indices among case patients and control subjects throughout 0–14 months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2024-04-27T04:54:45Z</dcterms:modified>
</cp:coreProperties>
</file>