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6EB21-B1EC-4F6B-A178-3778116331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CD72B-B230-43FD-87FD-025A436A01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8AA67-93A7-45B8-9115-89B49C2631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2024-04-26T15:39:50Z</dcterms:modified>
</cp:coreProperties>
</file>