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70CFF-1CB8-4CAB-B708-10E22DA41F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F7C0F1-D7BF-442A-81B8-0EB357B6FF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D0E1A9-86D7-47CB-BFCC-CA2ADF9B48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2024-05-07T23:45:31Z</dcterms:modified>
</cp:coreProperties>
</file>