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F7FB6-E089-4128-ABA6-BD0A367114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FA9E5-84CF-408E-A8C9-5FAB843016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CBCD3-2AB8-4CDE-8A99-4CDA375E07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2024-09-19T08:21:00Z</dcterms:modified>
</cp:coreProperties>
</file>