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9BFF7FB6-E089-4128-ABA6-BD0A367114A6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0BFFA9E5-84CF-408E-A8C9-5FAB8430160F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D85CBCD3-2AB8-4CDE-8A99-4CDA375E0720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2024-09-19T08:21:00Z</dcterms:modified>
</cp:coreProperties>
</file>