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81861-29ED-44BF-B8F9-368EC5E1BC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47C53-7347-4F29-8190-D43E18971C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B243C0-AA56-4591-B146-8A780CCC9D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2024-09-20T02:44:23Z</dcterms:modified>
</cp:coreProperties>
</file>