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BDE89-6132-4CD2-A72C-B120AEF52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E2686-B26A-4916-B1ED-EB442868BD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DA66C-C41E-4BE3-9FF8-EB10C774A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2024-04-26T18:48:37Z</dcterms:modified>
</cp:coreProperties>
</file>