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7CF22-0F68-48CF-B424-70FEFDD7E5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3382D-F19C-4D5E-8DE2-41F9C23007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Experimental Biology. This is an Open Access article distributed under the terms of the Creative Commons Attribution License ( http://creativecommons.org/licenses/by/3.0/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36CC5-C637-4B25-8257-0D1CC345CB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w3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67, Issue 20, October 2016, Pages 5885–5886, </a:t>
            </a:r>
            <a:r>
              <a:rPr lang="en-US" altLang="en-US" sz="1000">
                <a:solidFill>
                  <a:srgbClr val="333333"/>
                </a:solidFill>
                <a:hlinkClick r:id="rId3"/>
              </a:rPr>
              <a:t>https://doi.org/10.1093/jxb/erw372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65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Slide 1</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2024-04-26T02:48:38Z</dcterms:modified>
</cp:coreProperties>
</file>