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1B29365-D35C-42BD-A882-DDBE1A95D18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6A429E-367D-409F-8648-FFB460A6D9A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Restoration of SMN in myelinating Schwann cells. (A) A pMpz-SMN, construct was generated by inserting the SMN1 gene downstream of the myelin protein zero (Mpz) promoter, incorporating a 5′ FLAG tag. (B) Oligonucleotides were designed to uniquely amplify the SMN1 gene demonstrated by amplification of SMN1SC but not of endogenous mouse Smn1 [control 1 (Smn+/−, FVB), control 2 (wild-type, FVB), control 3 (wild-type, CD1)] or human SMN2 [Control 4 (Smn−/−:SMN2tg/tg)]. Negative sample (−). (C) The amplification reaction had high sensitivity to the SMN1 transgene and was able to detect at least 1 copy of the pMpz-SMN1 transgene [0.1, 0.1 copy p0Cx-SMN1 (0.298 ρg p0Cx-SMN1); 1, 1 copy p0Cx-SMN1 (2.98 ρg p0Cx-SMN1); 10, 10 copies p0Cx-SMN1 (29.8 ρg p0Cx-SMN1); 50, 50 copies p0Cx-SMN1 (149 ρg p0Cx-SMN1); 100, 100 copies p0Cx-SMN1 (298 ρg p0Cx-SMN1)], control (wild-type, CD1), negative sample (−); 5 µl total PCR product loaded per well. (D) Representative immunoblot of tissue from Smn+/+;SMN1SC mice demonstrating selective FLAG-SMN1 expression in peripheral nerve (sciatic nerve), but not in the CNS or systemic tissue. Asterisk (*) indicates FLAG-tagged SMN expressed from the pMpz-SMN construct; 25 µg protein loaded per well. (E) Sectioned (left and middle panels) and teased sciatic nerve fibres (right panels) confirming the expression of FLAG-SMN in PNS of Smn+/+;SMN1SC mice (SMN1SC), but not in Smn+/+ mice (control, FVB). Scale bars = 20 μm (left and middle panels, E), 10 μm (right panels, 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03C45C-134B-42E2-8B0F-14B08B1A47A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Overexpression of SMN1 in Schwann cells is not detrimental. (A) Representative electron micrograph of a large diameter myelinated axon from the intercostal nerve of a mouse expressing SMN1SC. (B) Intercostal nerves from control mice expressing SMNSC had no difference in G-ratio measurements compared with control mice (two-tailed, unpaired t-test; N = 3 mice per genotype, n &gt; 50 independent nerve fibre measurements per genotype). (C) No significant increase in numbers of unmyelinated large diameter (&gt;1 μm) axons at P7 in control mice expressing SMN1SC (N = 3) (D) Restoration of SMN to Schwann cells had no detrimental effect on the weight of mice (N &gt; 35 mice per genotype). All tests two-tailed, unpaired t-tests; N = 3 mice per genotype, n &gt; 50 independent nerve fibre measurements per genotype. Scale bar = 1 μm (A). (E) Representative immunoblot of intercostal nerve tissue from control, transgenic control mice (control + SMN1SC), ‘Taiwanese” SMA mice (SMA) and SMA rescue mice (SMA + SMN1SC) demonstrating selective SMN1 overexpression in mice carrying the pMpz-SMN construct. (F) SMN1 levels were normalized using tubulin levels as a loading control and demonstrated statistically significant SMN1 overexpression in mice carrying the pMpz-SMN construct.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03C45C-134B-42E2-8B0F-14B08B1A47A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Restoring SMN expression in Schwann cells rescues myelination defects in SMA mice. (A) Representative electron micrographs of large diameter (&gt;1 µm) myelinated axons in intercostal nerves from littermate control mice (control + SMN1SC), ‘Taiwanese” SMA mice (SMA), and SMA rescue mice (SMA + SMN1SC) at P7. (B) A significant rescue in numbers of unmyelinated large diameter (&gt; 1 μm) axons in SMA rescue mice at P7. (C) A significantly lower average G-ratio in intercostal nerves from rescue SMA mice at P7 compared with ‘Taiwanese’ SMA mice (SMA), with higher G-ratios across the range of axon calibers (D). *P &lt; 0.05, ****P  50 independent nerve fibre measurements per genotype. Scale bar = 1.5 μm (A).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03C45C-134B-42E2-8B0F-14B08B1A47A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Restoring SMN expression in Schwann cells improves neuromuscular function and reverses NMJ pathology in SMA mice. (A) Significant improvement in time to right in mid/late-symptomatic (P7) SMA rescue mice (SMA + SMN1SC) compared with SMA littermates (P3, N = 18 mice control + SMN1SC; N = 35 SMA; N = 19 SMA + SMN1SC; P7, N = 32 mice control + SMN1SC; N = 60 SMA; N = 33 SMA + SMN1SC) (two-tailed, unpaired t-test). (B) Modest, but significant improvement in body weight in SMA rescue mice (N = 3 − 64 mice per genotype/time point; two-tailed, unpaired t-test). (C and D) Reduced NMJ pathology (measured as the average number of axonal inputs per NMJ; multiply innervated NMJs are indicated by asterisks) in the LAL muscle of SMA rescue mice (SMA + SMN1SC) compared with SMA littermates at P8/9 (N = 3 mice, control + SMN1SC; N = 7 mice, SMA; N = 4 mice, SMA + SMN1SC; n &gt; 50 NMJs per muscle) (two-tailed, unpaired t-test). (E) No amelioration of skeletal muscle fibre atrophy in the LAL muscle of SMA rescue mice at P8/9 compared with SMA littermates (N = 3 mice control + SMN1SC and SMA; N = 4 SMA + SMN1SC; n = 50 measurements; two-tailed, unpaired t-test). (F and G) No amelioration of motor neuron loss from the ventral horn of spinal cord in SMA rescue mice at P8/9 compared with SMA littermates (N = 3 mice control + SMN1SC and SMA; N = 4 SMA + SMN1SC; n = 4; two-tailed, unpaired t-test). (H) No significant difference in survival of SMA rescue mice (N = 25 mice control + SMN1SC; N = 28 SMA; N = 15 SMA + SMN1SC) (Mantel−Cox test). *P &lt; 0.05, **P &lt; 0.01, ***P &lt; 0.001, ****P &lt; 0.0001. Scale bars = 20 μm (C) and 100 µm (F).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03C45C-134B-42E2-8B0F-14B08B1A47A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ddw1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ddw1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ddw1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ddw1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13, 1 July 2016, Pages 2853–2861,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https://doi.org/10.1093/hmg/ddw141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Restoration of SMN in myelinating Schwann cells. (A) A pMpz-SMN, construct was generated by inserting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85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13, 1 July 2016, Pages 2853–2861,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https://doi.org/10.1093/hmg/ddw141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Overexpression of SMN1 in Schwann cells is not detrimental. (A) Representative electron micrograph of a large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2668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13, 1 July 2016, Pages 2853–2861,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https://doi.org/10.1093/hmg/ddw141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Restoring SMN expression in Schwann cells rescues myelination defects in SMA mice. (A) Representative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73300" y="1371600"/>
            <a:ext cx="458768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13, 1 July 2016, Pages 2853–2861,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https://doi.org/10.1093/hmg/ddw141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Restoring SMN expression in Schwann cells improves neuromuscular function and reverses NMJ pathology in SMA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25700" y="1371600"/>
            <a:ext cx="428350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Restoration of SMN in myelinating Schwann cells. (A) A pMpz-SMN, construct was generated by inserting the ...</vt:lpstr>
      <vt:lpstr>Figure 2. Overexpression of SMN1 in Schwann cells is not detrimental. (A) Representative electron micrograph of a large ...</vt:lpstr>
      <vt:lpstr>Figure 3. Restoring SMN expression in Schwann cells rescues myelination defects in SMA mice. (A) Representative ...</vt:lpstr>
      <vt:lpstr>Figure 4. Restoring SMN expression in Schwann cells improves neuromuscular function and reverses NMJ pathology in SMA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2024-09-20T03:19:50Z</dcterms:modified>
</cp:coreProperties>
</file>