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A7ED8-AA81-45AC-9DA3-EFCA851E0D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AB52F-5FBE-4AE7-A490-3FC9A032CF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Global thalamic volumes in epilepsy and relation to hippocampal atrophy. (a) Example automated segmentation of the thalamus in a representative healthy control. (b) Overall thalamus volumes were reduced in TLE patients (light grey bars) relative to healthy controls (white bars) (boxplots depict mean [± 2 standard deviations]) in both hemispheres. (c) Hippocampal and thalamus volumes were significantly correlated in all subjects (R = 0.58, 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57D21-9354-4247-A040-59F4ADDCAC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4584–4595,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Global thalamic volumes in epilepsy and relation to hippocampal atrophy. (a) Example automated segmentation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Global thalamic volumes in epilepsy and relation to hippocampal atrophy. (a) Example automated segmentation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2024-04-26T12:14:05Z</dcterms:modified>
</cp:coreProperties>
</file>