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8ADA8D-07B6-4C8B-A952-CA3DED4B4C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10C082-A5A4-4F22-8C88-BD0EF588AC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943C4F-E788-44A6-BAF8-B0702D2F75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2024-04-26T18:03:18Z</dcterms:modified>
</cp:coreProperties>
</file>