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8FA962-580F-4FB6-BA13-59F3944E5D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B3A75-32B8-4C4A-97B0-B372822AD8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Primary composite outcome (death and major bleeding) in the EUROMAX trial (reprinted with kind permission from ref.21).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9E5E7-ED9F-4A6A-AB22-30A8783417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5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6, 7 February 2014, Pages 349–352,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Primary composite outcome (death and major bleeding) in the EUROMAX trial (reprinted with kind permission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Primary composite outcome (death and major bleeding) in the EUROMAX trial (reprinted with kind permission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2024-04-26T15:23:07Z</dcterms:modified>
</cp:coreProperties>
</file>