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E3DF95-6B86-4D46-AD13-A477A0E3601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86C39B-0E93-4616-A7BB-934B6F4CBD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Comparison of predicted to measured biomass responses to changes in growth temperature in P.menziesii. Symbols are data from studies listed, solid line indicates polynomial regression for data points (excluding points above 13°C), long-dashed line indicates predicted response from temperature change regression equation for evergreen species (Table 3), short-dashed line shows predicted response using warming-only regression for evergreen trees (0–13°C but continued by dotted line to 18°C) (Table 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2010</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76FB25-20CD-4D3D-B9B6-E9D715B98F7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treephys/tpq0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Tree Physiol</a:t>
            </a:r>
            <a:r>
              <a:rPr lang="en-US" altLang="en-US" sz="1000">
                <a:solidFill>
                  <a:srgbClr val="333333"/>
                </a:solidFill>
              </a:rPr>
              <a:t>, Volume 30, Issue 6, June 2010, Pages 669–688, </a:t>
            </a:r>
            <a:r>
              <a:rPr lang="en-US" altLang="en-US" sz="1000">
                <a:solidFill>
                  <a:srgbClr val="333333"/>
                </a:solidFill>
                <a:hlinkClick r:id="rId3"/>
              </a:rPr>
              <a:t>https://doi.org/10.1093/treephys/tpq015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Comparison of predicted to measured biomass responses to changes in growth temperature in P.menziesii.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10 Comparison of predicted to measured biomass responses to changes in growth temperature in P.menziesii.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2024-09-19T08:27:27Z</dcterms:modified>
</cp:coreProperties>
</file>