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8248B-C54D-4F6E-855B-23F805539F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ECCFA-27F8-4147-A604-30FB08FC85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Eddington ratios as a function of the median MBH for Type-1 (blue symbols) and Type-2 AGN (red symbols). The filled circles and open squares represent the median λEdd for z &lt; 1.2 and 1.2 ≤ z ≤ 2.3, respectively. The solid lines connect low-redshift bins, while the dashed ones connect high-redshift bins. The error bars on the median are estimated considering the 16th and 84th percentile divided by the square root of the observed number of AGN.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1232D-F3A0-465A-A735-D0F7E7DDCB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5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1, September 2012, Pages 623–640,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18 </a:t>
            </a:r>
            <a:r>
              <a:rPr lang="en-US" altLang="en-US" b="0"/>
              <a:t>Median Eddington ratios as a function of the median MBH for Type-1 (blue symbols) and Type-2 AGN (red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18 Median Eddington ratios as a function of the median MBH for Type-1 (blue symbols) and Type-2 AGN (red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2024-04-27T02:47:03Z</dcterms:modified>
</cp:coreProperties>
</file>