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D4C595-DA86-46F7-8E43-76E33266BF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C14DBC-6E41-4584-90C6-A018B0A7C3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Similarity of multivariate patterns for the acoustic form (left) and syllable identity (right) representational similarity analysis models. RSA models express expected differences in voxel pattern similarity between neural responses to different syllables presented in different acoustic forms in odd and even blocks of trials. Red tiles indicating increased similarity between pairs of neural patterns, blue tiles indicating decreased similarity, green tiles indicating comparisons that were removed from analysis as not applicable (N/A). Results of searchlight RSA for these 2 models are shown rendered onto a canonical brain image. All results presented at P &lt; 0.001 peak level uncorrected, q &lt; 0.05 cluster-level FDR 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8FA38B-812A-435C-86E6-4BD26C8B01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4772–4788, </a:t>
            </a:r>
            <a:r>
              <a:rPr lang="en-US" altLang="en-US" sz="1000">
                <a:solidFill>
                  <a:srgbClr val="333333"/>
                </a:solidFill>
                <a:hlinkClick r:id="rId3"/>
              </a:rPr>
              <a:t>https://doi.org/10.1093/cercor/bhv136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Similarity of multivariate patterns for the acoustic form (left) and syllable identity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Similarity of multivariate patterns for the acoustic form (left) and syllable identity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2024-04-26T14:00:37Z</dcterms:modified>
</cp:coreProperties>
</file>