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F41C078-4547-4295-A162-E343299A4C8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D7E540-97CB-4C86-A279-B212BC2A1F2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Cathinone and synthetic cathinone structures.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GC–MS data from basic drug screens: 3 mL of blood from PM Case 1 (A); 2 mL of urine from PM Case 1 (B).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Continued.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GC–MS data from a basic drug screen of 2 mL of urine from PM Case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LC–MS-MS spectra from the 5 ng/mL calibrator in 1 mL of blood (3 fluoromethcathinone was not included in this calibrator).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LC–MS-MS spectra from 1 mL of blood from PM Case 16.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LC–MS-MS spectra from 1 mL of liver homogenate (1:3 dilution) from PM case 16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[2013].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D7D4A3-BB91-4EA8-BB9B-6CA04C908EC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jat/bks13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Cathinone and synthetic cathinone structures.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243935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GC–MS data from basic drug screens: 3 mL of blood from PM Case 1 (A); 2 mL of urine from PM Case 1 (B).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28900" y="1371600"/>
            <a:ext cx="38830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Continued.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16200" y="1371600"/>
            <a:ext cx="39213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GC–MS data from a basic drug screen of 2 mL of urine from PM Case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54300" y="1371600"/>
            <a:ext cx="38412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LC–MS-MS spectra from the 5 ng/mL calibrator in 1 mL of blood (3 fluoromethcathinone was not included in this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92300" y="1371600"/>
            <a:ext cx="53576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LC–MS-MS spectra from 1 mL of blood from PM Case 16.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105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Anal Toxicol</a:t>
            </a:r>
            <a:r>
              <a:rPr lang="en-US" altLang="en-US" sz="1000">
                <a:solidFill>
                  <a:srgbClr val="333333"/>
                </a:solidFill>
              </a:rPr>
              <a:t>, Volume 37, Issue 3, April 2013, Pages 135–146,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https://doi.org/10.1093/jat/bks136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LC–MS-MS spectra from 1 mL of liver homogenate (1:3 dilution) from PM case 16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840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Cathinone and synthetic cathinone structures.
</vt:lpstr>
      <vt:lpstr>Figure 2. GC–MS data from basic drug screens: 3 mL of blood from PM Case 1 (A); 2 mL of urine from PM Case 1 (B).
</vt:lpstr>
      <vt:lpstr>Figure 2. Continued.
</vt:lpstr>
      <vt:lpstr>Figure 3. GC–MS data from a basic drug screen of 2 mL of urine from PM Case 16.
</vt:lpstr>
      <vt:lpstr>Figure 4. LC–MS-MS spectra from the 5 ng/mL calibrator in 1 mL of blood (3 fluoromethcathinone was not included in this ...</vt:lpstr>
      <vt:lpstr>Figure 5. LC–MS-MS spectra from 1 mL of blood from PM Case 16.
</vt:lpstr>
      <vt:lpstr>Figure 6. LC–MS-MS spectra from 1 mL of liver homogenate (1:3 dilution) from PM case 16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2024-04-26T05:39:11Z</dcterms:modified>
</cp:coreProperties>
</file>