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1BF63E-FA59-48CE-A9C6-A7081A15D9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78A54-0892-4018-A8AF-F42F50320F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fMRI Whole-Brain Results: (a) A pattern of whole-brain activity depicting areas active during imagery conditions (yellow/red) versus fixation (blue/green). (b) Brain scores related to whole-brain activity seen in (a) across the 3 conditions and 2 phases. Error bars denote 95% confidence intervals for correlations calculated from the bootstrap procedure.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06493-0B93-4AB6-A6F4-EE5E0DBD3B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3, March 2016, Pages 1072–1080,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fMRI Whole-Brain Results: (a) A pattern of whole-brain activity depicting areas active during imagery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fMRI Whole-Brain Results: (a) A pattern of whole-brain activity depicting areas active during imagery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2024-04-26T18:55:38Z</dcterms:modified>
</cp:coreProperties>
</file>