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86AFF-CF2F-4079-A6A0-E8DBD6DE80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78CE1-902A-4850-85DF-AB273D7DA4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Shows time course of cortical facilitation following STN stimulation. The figures show the MEP amplitude elicited by TMS at different times after STN stimulation expressed as ratios to MEP amplitude produced by TMS with STN stimulator turned off. Error bars represent standard error. (A) AP direction TMS and STN stimulation at 3 Hz. Significant MEP facilitation was noted at 2, 3, 4, and 5 ms and medium latency–evoked potential latency. (B) AP direction TMS and STN stimulation at 30 Hz. Significant MEP facilitation was noted at 2, 3, 4, and 5 ms and medium latency–evoked potential latency. (C) PA direction TMS and STN stimulation at 3 Hz. Significant MEP facilitation was noted at 2, 3, and 4 ms and medium latency–evoked potential latency. (D) LM direction TMS and STN stimulation at 3 Hz. No significant MEP facilitation was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FD3C4-894A-47AB-B452-CA350F896B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1926–1936, </a:t>
            </a:r>
            <a:r>
              <a:rPr lang="en-US" altLang="en-US" sz="1000">
                <a:solidFill>
                  <a:srgbClr val="333333"/>
                </a:solidFill>
                <a:hlinkClick r:id="rId3"/>
              </a:rPr>
              <a:t>https://doi.org/10.1093/cercor/bhp269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Shows time course of cortical facilitation following STN stimulation. The figures show the MEP amplitude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Shows time course of cortical facilitation following STN stimulation. The figures show the MEP amplitude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2024-04-26T15:06:25Z</dcterms:modified>
</cp:coreProperties>
</file>