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5FE33-058D-49B0-B8F3-7319E3AC18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0763C-BE73-460E-AC48-7E2B8A9933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B7FB0-BD78-4217-97DD-02C1F54125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2024-04-27T05:09:04Z</dcterms:modified>
</cp:coreProperties>
</file>