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3A0F1-83EC-4CB1-9B24-836C252B58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6924E-54B1-4960-AB08-868A548AA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3CE70-2F78-477D-8E9F-DD29E3970F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2024-04-26T12:55:55Z</dcterms:modified>
</cp:coreProperties>
</file>