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F20B8-4457-40B5-9C7A-B704D14ABD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3C95B-747F-4337-B003-8788EB1F6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GovtOwned2 and Firm Size Moving from Sample Minimum to Maximum Holding All Other Variables at Sample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3EBD5-1C60-4A36-9A4A-63C0DA9C95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Effect of GovtOwned2 and Firm Size Moving from Sample Minimum to Maximum Holding All Other Variables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Effect of GovtOwned2 and Firm Size Moving from Sample Minimum to Maximum Holding All Other Variables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2024-04-26T04:44:52Z</dcterms:modified>
</cp:coreProperties>
</file>