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56A0CD-616C-4EAE-8196-88DD21E6A3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DFACC-3114-43FE-A909-491F7CD6FB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EA2D9-CF46-409E-A221-21125654FD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2024-09-18T23:22:36Z</dcterms:modified>
</cp:coreProperties>
</file>