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77EF4D-174A-4D38-B6C4-54A4B1FE027C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8DE4348-2D35-4365-B403-F6FE1A9A9D5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E6C7521-F288-4788-9B1E-ED62924CEF6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2024-09-20T06:08:26Z</dcterms:modified>
</cp:coreProperties>
</file>