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39CE38-9F62-4FF2-B601-94D2D32B77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D39B86-30CB-45D0-8044-B69DB58D9B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TNF‐α and (B) MIF synthesis in cultured HMC incubated with pIgA (50 µg/ml) from normal controls (n=10), quiescent IgAN (n=10), active IgAN (n=10), HSP (n=5), lupus nephritis (n=10), minimal‐change nephropathy (n=10), membranous nephropathy (n=10) and healthy subjects with pharyngitis (n=5). The values in cells incubated with pIgA from patients with quiescent IgAN, active IgAN, HSP, or lupus nephritis were higher than those incubated with same concentration of pIgA from healthy controls. (Asterisk, P&lt;0.0001; hash, P&lt;0.001.) pIgA from patients with active IgAN induced a higher production of MIF by HMC than pIgA from patients with quiescent IgAN (P=0.0009). The results represent the mean±SD.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14080C-7950-4371-9110-A14F85EB62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18.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TNF‐α and (B) MIF synthesis in cultured HMC incubated with pIgA (50 µg/ml) from normal controls (n=10),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(A) TNF‐α and (B) MIF synthesis in cultured HMC incubated with pIgA (50 µg/ml) from normal controls (n=10),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2024-04-26T08:06:35Z</dcterms:modified>
</cp:coreProperties>
</file>