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7E749-1C63-4743-849F-73E188666E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41231-11F4-4880-A455-8F087C218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BEE61-2E84-4E60-8E3E-AA16E521A4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2024-04-26T19:14:21Z</dcterms:modified>
</cp:coreProperties>
</file>