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5660EB-FF68-4919-B95C-E557BEC61FA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843E19-6031-465B-AFBD-8F5F8C38592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D4509E-A1D1-4AC3-B146-D748B0FB050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2024-05-01T21:22:09Z</dcterms:modified>
</cp:coreProperties>
</file>