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7F9C6-D1AE-4913-B340-AC31832ED9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4E7F4-B0EF-4EB6-8188-D2ADC6EFE5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Functional ligand binding to point-mutated VDR. The [ 35 S]methionine-labelled point-mutated receptor proteins VDR F422A and VDR F422* were obtained by in vitro transcription/translation of templates generated by site-directed mutagenesis of wild type receptor (VDR wt) ( A ). They were preincubated with saturating concentrations of VD and MC1288 (both 10 µM) or solvent, and limited protease digestion was performed as described in Figure 2 . Scatchard plots of assays with VDR F422A and VDR F422* preincubated with graded concentrations of VD and MC1288 are shown and the respective K df values were calculated ( B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1FBB7-0190-418B-A596-B2F87E55CE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22.45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22, 1 November 1996, Pages 4513–4518,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https://doi.org/10.1093/nar/24.22.4513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 Functional ligand binding to point-mutated VDR. The [ </a:t>
            </a:r>
            <a:r>
              <a:rPr lang="en-US" altLang="en-US" b="0" baseline="30000"/>
              <a:t>35</a:t>
            </a:r>
            <a:r>
              <a:rPr lang="en-US" altLang="en-US" b="0"/>
              <a:t> S]methionine-labelled point-mutated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 Functional ligand binding to point-mutated VDR. The [ 35 S]methionine-labelled point-mutated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2024-04-26T00:43:00Z</dcterms:modified>
</cp:coreProperties>
</file>