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D5B48-6F78-4D38-BD79-19E765554E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B46081-6FD3-4E9D-92CA-56BE619C60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B0A20C-DD6C-49FF-B266-83021D4585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2024-04-27T01:36:18Z</dcterms:modified>
</cp:coreProperties>
</file>