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85FD7E-9CCE-4217-B8B5-AFEF62AF3CA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95636B-91F0-41D2-AC2C-8E6E8733932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THIP does not affect miniature IPSCs in layer 2/3 neurons. (A) Miniature IPSCs (mIPSCs) recorded in the presence of 1 μM TTX in a layer 2/3 neuron. Following the perfusion of 1 μM THIP, there were only minor changes in the amplitude and frequency of mIPSCs. (B) Average of 100 mIPSCs before and after perfusion of THIP in the same neuron. There were no major changes in the mIPSC waveform. (C) Pooled results of mIPSC properties from layer 2/3 neurons (n = 6). Neither the peak, the amplitude, the weighted decay constant nor the event frequency was significantly altered by THIP (NS: non-significant).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3B1CED-C6C0-45D5-B1FE-0854DA3CD46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0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16, Issue 8, August 2006, Pages 1134–1141, </a:t>
            </a:r>
            <a:r>
              <a:rPr lang="en-US" altLang="en-US" sz="1000">
                <a:solidFill>
                  <a:srgbClr val="333333"/>
                </a:solidFill>
                <a:hlinkClick r:id="rId3"/>
              </a:rPr>
              <a:t>https://doi.org/10.1093/cercor/bhj055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THIP does not affect miniature IPSCs in layer 2/3 neurons. (A) Miniature IPSCs (mIPSCs) recorded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THIP does not affect miniature IPSCs in layer 2/3 neurons. (A) Miniature IPSCs (mIPSCs) recorded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2024-04-26T02:50:58Z</dcterms:modified>
</cp:coreProperties>
</file>