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CDE5F-A19E-4C97-978F-09E438D5E1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91270-642C-4094-901A-C16ABF2360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Distribution of baseline activity. (a) Distribution of the neuronal frequencies of all recorded neurons during the baseline period. (b) Distribution of the baseline frequencies of all neurons grouped by the type of distracter effect. The groups differed from each other significantly (ANOVA, F2,242 = 17.126, P &lt; 0.001; Tukey–Kramer,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B702A-1C96-4690-AE21-21DEE0855F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2680–2689, </a:t>
            </a:r>
            <a:r>
              <a:rPr lang="en-US" altLang="en-US" sz="1000">
                <a:solidFill>
                  <a:srgbClr val="333333"/>
                </a:solidFill>
                <a:hlinkClick r:id="rId3"/>
              </a:rPr>
              <a:t>https://doi.org/10.1093/cercor/bhp037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baseline activity. (a) Distribution of the neuronal frequencies of all recorded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Distribution of baseline activity. (a) Distribution of the neuronal frequencies of all recorded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2024-04-26T23:03:03Z</dcterms:modified>
</cp:coreProperties>
</file>