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1EFBA-8BB2-4656-A331-CBBA539726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126E9-CC4C-4C3B-B205-15686C348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C11E0-B308-4E79-B121-577B216133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2024-04-26T03:33:41Z</dcterms:modified>
</cp:coreProperties>
</file>