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009DED-D2C3-4C4B-96C0-B7C655AC8B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C4234-AEB3-4456-BC1D-40D5BD858B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3788A-613F-4DF5-8F1E-975B40D9DE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2024-04-26T12:44:03Z</dcterms:modified>
</cp:coreProperties>
</file>