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2F0C1-0497-4D75-928D-479F5863F7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8C64A-0DAB-4441-A1D7-E9E6144A7C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DBE84-DF40-4F11-B209-931807B7DC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2024-04-27T01:24:40Z</dcterms:modified>
</cp:coreProperties>
</file>