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1654F-41C6-480B-9C1F-524AAFC194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E4A30-8361-488B-99CA-3B74221D59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61482-46C0-488C-BEF2-5286AE44F8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2024-04-26T18:00:03Z</dcterms:modified>
</cp:coreProperties>
</file>