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CCEF527-F222-422C-9E84-63B8F252EC4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F310DEE-EFB6-4A24-B678-CC00105D442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 NGF levels are altered in Itsn1 null brains. NGF levels were quantified in either the hippocampus or septal regions of the brain in young adult and in aged mice. Genotypes are as indicated. n = 3. NGF was significantly elevated in the hippocampus of younger Itsn1-TK mice (* P = 0.02) and significantly reduced in the septal regions of young and old Itsn1-TK mice (young, * P = 0.04; aged, * P = 0.03). Error bars are ±SEM.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7FA6C12-1B93-48CF-BB6B-EE1D2C7CA01B}"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378" TargetMode="External" /><Relationship Id="rId4" Type="http://schemas.openxmlformats.org/officeDocument/2006/relationships/image" Target="../media/image1.png" /><Relationship Id="rId5" Type="http://schemas.openxmlformats.org/officeDocument/2006/relationships/image" Target="../media/image2.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2, 15 January 2009, Page 389, </a:t>
            </a:r>
            <a:r>
              <a:rPr lang="en-US" altLang="en-US" sz="1000">
                <a:solidFill>
                  <a:srgbClr val="333333"/>
                </a:solidFill>
                <a:hlinkClick r:id="rId3"/>
              </a:rPr>
              <a:t>https://doi.org/10.1093/hmg/ddn378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NGF levels are altered in Itsn1 null brains. NGF levels were quantified in either the hippocampus or septal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35300" y="1371600"/>
            <a:ext cx="3060954"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6. NGF levels are altered in Itsn1 null brains. NGF levels were quantified in either the hippocampus or septal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2024-04-26T09:53:11Z</dcterms:modified>
</cp:coreProperties>
</file>