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E5406E-15B8-4400-8528-F5DE4A9E5F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73D642-5BF8-40CA-8DE1-B3AF0A35FC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International Turning Points: The Effects of Wars and Crises on State and Societal Interests.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157D2-5B42-4CC7-872B-76CDF90C92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68-2478.2007.00474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Stud Q</a:t>
            </a:r>
            <a:r>
              <a:rPr lang="en-US" altLang="en-US" sz="1000">
                <a:solidFill>
                  <a:srgbClr val="333333"/>
                </a:solidFill>
              </a:rPr>
              <a:t>, Volume 51, Issue 4, December 2007, Pages 747–759,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https://doi.org/10.1111/j.1468-2478.2007.00474.x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International Turning Points: The Effects of Wars and Crises on State and Societal Interests.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31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International Turning Points: The Effects of Wars and Crises on State and Societal Interests.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2024-04-26T00:56:01Z</dcterms:modified>
</cp:coreProperties>
</file>