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4C643-E7DB-4FFA-9FA2-1DA228CA2E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B16E2-D0EF-4FFA-8934-46D7D89C99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634E6-CEDF-4901-8C26-9A38D2661B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2024-04-26T15:07:59Z</dcterms:modified>
</cp:coreProperties>
</file>