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E9CC7-4D26-42B5-887F-6C6B9E61E4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58636-3160-4A9B-A7AF-FFF165B6F6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Immunodetection of flagellasialin from sperm from three sea urchin species. The Triton X-100 extracts of Hemicentrotus pulcherrimus (lane 1), Strongylocentrotus purpuratus (lane 2), and Strongylocentrotus franciscanus (lane 3) sperm were subjected to SDS–PAGE (1 µg protein/lane) and immunoblotted with mAb.3G9 (Neu5Ac8S) or anti-α2,9Neu5Ac (α2,9 Neu5Ac).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6BC43-1B18-4CA2-ACB1-74CC9E3553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l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16, Issue 12, 1 December 2006, Pages 1229–1241,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https://doi.org/10.1093/glycob/cwl036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Immunodetection of flagellasialin from sperm from three sea urchin species. The Triton X-100 extracts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Immunodetection of flagellasialin from sperm from three sea urchin species. The Triton X-100 extracts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2024-04-27T03:32:10Z</dcterms:modified>
</cp:coreProperties>
</file>